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29518"/>
            <a:ext cx="6887518" cy="688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16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87518" cy="688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37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959526" cy="695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003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152837"/>
            <a:ext cx="7031534" cy="703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4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Консультант</dc:creator>
  <cp:lastModifiedBy>САНЯ</cp:lastModifiedBy>
  <cp:revision>1</cp:revision>
  <dcterms:created xsi:type="dcterms:W3CDTF">2024-04-24T05:21:26Z</dcterms:created>
  <dcterms:modified xsi:type="dcterms:W3CDTF">2024-04-24T05:25:20Z</dcterms:modified>
</cp:coreProperties>
</file>